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9144000"/>
  <p:notesSz cx="6858000" cy="9144000"/>
  <p:embeddedFontLst>
    <p:embeddedFont>
      <p:font typeface="Candara"/>
      <p:regular r:id="rId19"/>
      <p:bold r:id="rId20"/>
      <p:italic r:id="rId21"/>
      <p:boldItalic r:id="rId22"/>
    </p:embeddedFont>
    <p:embeddedFont>
      <p:font typeface="PT Sans"/>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andara-bold.fntdata"/><Relationship Id="rId22" Type="http://schemas.openxmlformats.org/officeDocument/2006/relationships/font" Target="fonts/Candara-boldItalic.fntdata"/><Relationship Id="rId21" Type="http://schemas.openxmlformats.org/officeDocument/2006/relationships/font" Target="fonts/Candara-italic.fntdata"/><Relationship Id="rId24" Type="http://schemas.openxmlformats.org/officeDocument/2006/relationships/font" Target="fonts/PTSans-bold.fntdata"/><Relationship Id="rId23" Type="http://schemas.openxmlformats.org/officeDocument/2006/relationships/font" Target="fonts/PT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TSans-boldItalic.fntdata"/><Relationship Id="rId25" Type="http://schemas.openxmlformats.org/officeDocument/2006/relationships/font" Target="fonts/PT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Candara-regular.fntdata"/><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 Id="rId3"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8.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3.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2.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0.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abezado de sección">
  <p:cSld name="Encabezado de sección">
    <p:spTree>
      <p:nvGrpSpPr>
        <p:cNvPr id="11" name="Shape 11"/>
        <p:cNvGrpSpPr/>
        <p:nvPr/>
      </p:nvGrpSpPr>
      <p:grpSpPr>
        <a:xfrm>
          <a:off x="0" y="0"/>
          <a:ext cx="0" cy="0"/>
          <a:chOff x="0" y="0"/>
          <a:chExt cx="0" cy="0"/>
        </a:xfrm>
      </p:grpSpPr>
      <p:pic>
        <p:nvPicPr>
          <p:cNvPr descr="portada.jpg" id="12" name="Google Shape;12;p2"/>
          <p:cNvPicPr preferRelativeResize="0"/>
          <p:nvPr/>
        </p:nvPicPr>
        <p:blipFill rotWithShape="1">
          <a:blip r:embed="rId2">
            <a:alphaModFix/>
          </a:blip>
          <a:srcRect b="0" l="0" r="0" t="0"/>
          <a:stretch/>
        </p:blipFill>
        <p:spPr>
          <a:xfrm>
            <a:off x="4600575" y="0"/>
            <a:ext cx="4543425" cy="6858000"/>
          </a:xfrm>
          <a:prstGeom prst="rect">
            <a:avLst/>
          </a:prstGeom>
          <a:noFill/>
          <a:ln>
            <a:noFill/>
          </a:ln>
        </p:spPr>
      </p:pic>
      <p:pic>
        <p:nvPicPr>
          <p:cNvPr id="13" name="Google Shape;13;p2"/>
          <p:cNvPicPr preferRelativeResize="0"/>
          <p:nvPr/>
        </p:nvPicPr>
        <p:blipFill rotWithShape="1">
          <a:blip r:embed="rId3">
            <a:alphaModFix/>
          </a:blip>
          <a:srcRect b="0" l="0" r="0" t="0"/>
          <a:stretch/>
        </p:blipFill>
        <p:spPr>
          <a:xfrm>
            <a:off x="215900" y="2297121"/>
            <a:ext cx="6616700" cy="110721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En blanco">
  <p:cSld name="1_En blanco">
    <p:spTree>
      <p:nvGrpSpPr>
        <p:cNvPr id="57" name="Shape 57"/>
        <p:cNvGrpSpPr/>
        <p:nvPr/>
      </p:nvGrpSpPr>
      <p:grpSpPr>
        <a:xfrm>
          <a:off x="0" y="0"/>
          <a:ext cx="0" cy="0"/>
          <a:chOff x="0" y="0"/>
          <a:chExt cx="0" cy="0"/>
        </a:xfrm>
      </p:grpSpPr>
      <p:sp>
        <p:nvSpPr>
          <p:cNvPr id="58" name="Google Shape;58;p1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59" name="Google Shape;59;p1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2.jpg" id="60" name="Google Shape;60;p11"/>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Sólo el título">
  <p:cSld name="3_Sólo el título">
    <p:spTree>
      <p:nvGrpSpPr>
        <p:cNvPr id="61" name="Shape 61"/>
        <p:cNvGrpSpPr/>
        <p:nvPr/>
      </p:nvGrpSpPr>
      <p:grpSpPr>
        <a:xfrm>
          <a:off x="0" y="0"/>
          <a:ext cx="0" cy="0"/>
          <a:chOff x="0" y="0"/>
          <a:chExt cx="0" cy="0"/>
        </a:xfrm>
      </p:grpSpPr>
      <p:pic>
        <p:nvPicPr>
          <p:cNvPr descr="LOGO-B.png" id="62" name="Google Shape;62;p1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63" name="Google Shape;63;p1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64" name="Google Shape;64;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5" name="Google Shape;65;p12"/>
          <p:cNvSpPr/>
          <p:nvPr/>
        </p:nvSpPr>
        <p:spPr>
          <a:xfrm>
            <a:off x="586828" y="385379"/>
            <a:ext cx="8084206" cy="700690"/>
          </a:xfrm>
          <a:prstGeom prst="rect">
            <a:avLst/>
          </a:prstGeom>
          <a:solidFill>
            <a:srgbClr val="D11D8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6" name="Google Shape;66;p12"/>
          <p:cNvSpPr/>
          <p:nvPr/>
        </p:nvSpPr>
        <p:spPr>
          <a:xfrm>
            <a:off x="4118422" y="297797"/>
            <a:ext cx="1156138" cy="166414"/>
          </a:xfrm>
          <a:prstGeom prst="rect">
            <a:avLst/>
          </a:prstGeom>
          <a:solidFill>
            <a:srgbClr val="D11D8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7" name="Google Shape;67;p12"/>
          <p:cNvSpPr/>
          <p:nvPr/>
        </p:nvSpPr>
        <p:spPr>
          <a:xfrm>
            <a:off x="5264866" y="297797"/>
            <a:ext cx="1156138" cy="166414"/>
          </a:xfrm>
          <a:prstGeom prst="rect">
            <a:avLst/>
          </a:prstGeom>
          <a:solidFill>
            <a:srgbClr val="CD45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8" name="Google Shape;68;p12"/>
          <p:cNvSpPr/>
          <p:nvPr/>
        </p:nvSpPr>
        <p:spPr>
          <a:xfrm>
            <a:off x="6411310" y="297797"/>
            <a:ext cx="1156138" cy="166414"/>
          </a:xfrm>
          <a:prstGeom prst="rect">
            <a:avLst/>
          </a:prstGeom>
          <a:solidFill>
            <a:srgbClr val="CC63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9" name="Google Shape;69;p12"/>
          <p:cNvSpPr/>
          <p:nvPr/>
        </p:nvSpPr>
        <p:spPr>
          <a:xfrm>
            <a:off x="7514896" y="297797"/>
            <a:ext cx="1156138" cy="166414"/>
          </a:xfrm>
          <a:prstGeom prst="rect">
            <a:avLst/>
          </a:prstGeom>
          <a:solidFill>
            <a:srgbClr val="C984B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En blanco">
  <p:cSld name="2_En blanco">
    <p:spTree>
      <p:nvGrpSpPr>
        <p:cNvPr id="70" name="Shape 70"/>
        <p:cNvGrpSpPr/>
        <p:nvPr/>
      </p:nvGrpSpPr>
      <p:grpSpPr>
        <a:xfrm>
          <a:off x="0" y="0"/>
          <a:ext cx="0" cy="0"/>
          <a:chOff x="0" y="0"/>
          <a:chExt cx="0" cy="0"/>
        </a:xfrm>
      </p:grpSpPr>
      <p:sp>
        <p:nvSpPr>
          <p:cNvPr id="71" name="Google Shape;71;p1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72" name="Google Shape;72;p1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4.jpg" id="73" name="Google Shape;73;p1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Sólo el título">
  <p:cSld name="4_Sólo el título">
    <p:spTree>
      <p:nvGrpSpPr>
        <p:cNvPr id="74" name="Shape 74"/>
        <p:cNvGrpSpPr/>
        <p:nvPr/>
      </p:nvGrpSpPr>
      <p:grpSpPr>
        <a:xfrm>
          <a:off x="0" y="0"/>
          <a:ext cx="0" cy="0"/>
          <a:chOff x="0" y="0"/>
          <a:chExt cx="0" cy="0"/>
        </a:xfrm>
      </p:grpSpPr>
      <p:pic>
        <p:nvPicPr>
          <p:cNvPr descr="LOGO-B.png" id="75" name="Google Shape;75;p1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76" name="Google Shape;76;p1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77" name="Google Shape;77;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8" name="Google Shape;78;p14"/>
          <p:cNvSpPr/>
          <p:nvPr/>
        </p:nvSpPr>
        <p:spPr>
          <a:xfrm>
            <a:off x="586828" y="385379"/>
            <a:ext cx="8084206" cy="700690"/>
          </a:xfrm>
          <a:prstGeom prst="rect">
            <a:avLst/>
          </a:prstGeom>
          <a:solidFill>
            <a:srgbClr val="A9C114"/>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9" name="Google Shape;79;p14"/>
          <p:cNvSpPr/>
          <p:nvPr/>
        </p:nvSpPr>
        <p:spPr>
          <a:xfrm>
            <a:off x="4099034" y="297797"/>
            <a:ext cx="1156138" cy="166414"/>
          </a:xfrm>
          <a:prstGeom prst="rect">
            <a:avLst/>
          </a:prstGeom>
          <a:solidFill>
            <a:srgbClr val="A9C11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0" name="Google Shape;80;p14"/>
          <p:cNvSpPr/>
          <p:nvPr/>
        </p:nvSpPr>
        <p:spPr>
          <a:xfrm>
            <a:off x="5255172" y="297797"/>
            <a:ext cx="1156138" cy="166414"/>
          </a:xfrm>
          <a:prstGeom prst="rect">
            <a:avLst/>
          </a:prstGeom>
          <a:solidFill>
            <a:srgbClr val="D2DE7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1" name="Google Shape;81;p14"/>
          <p:cNvSpPr/>
          <p:nvPr/>
        </p:nvSpPr>
        <p:spPr>
          <a:xfrm>
            <a:off x="6411310" y="297797"/>
            <a:ext cx="1156138" cy="166414"/>
          </a:xfrm>
          <a:prstGeom prst="rect">
            <a:avLst/>
          </a:prstGeom>
          <a:solidFill>
            <a:srgbClr val="DFE9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2" name="Google Shape;82;p14"/>
          <p:cNvSpPr/>
          <p:nvPr/>
        </p:nvSpPr>
        <p:spPr>
          <a:xfrm>
            <a:off x="7514896" y="297797"/>
            <a:ext cx="1156138" cy="166414"/>
          </a:xfrm>
          <a:prstGeom prst="rect">
            <a:avLst/>
          </a:prstGeom>
          <a:solidFill>
            <a:srgbClr val="EAF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En blanco">
  <p:cSld name="3_En blanco">
    <p:spTree>
      <p:nvGrpSpPr>
        <p:cNvPr id="83" name="Shape 83"/>
        <p:cNvGrpSpPr/>
        <p:nvPr/>
      </p:nvGrpSpPr>
      <p:grpSpPr>
        <a:xfrm>
          <a:off x="0" y="0"/>
          <a:ext cx="0" cy="0"/>
          <a:chOff x="0" y="0"/>
          <a:chExt cx="0" cy="0"/>
        </a:xfrm>
      </p:grpSpPr>
      <p:sp>
        <p:nvSpPr>
          <p:cNvPr id="84" name="Google Shape;84;p15"/>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85" name="Google Shape;85;p15"/>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5.jpg" id="86" name="Google Shape;86;p15"/>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Sólo el título">
  <p:cSld name="5_Sólo el título">
    <p:spTree>
      <p:nvGrpSpPr>
        <p:cNvPr id="87" name="Shape 87"/>
        <p:cNvGrpSpPr/>
        <p:nvPr/>
      </p:nvGrpSpPr>
      <p:grpSpPr>
        <a:xfrm>
          <a:off x="0" y="0"/>
          <a:ext cx="0" cy="0"/>
          <a:chOff x="0" y="0"/>
          <a:chExt cx="0" cy="0"/>
        </a:xfrm>
      </p:grpSpPr>
      <p:pic>
        <p:nvPicPr>
          <p:cNvPr descr="LOGO-B.png" id="88" name="Google Shape;88;p16"/>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89" name="Google Shape;89;p16"/>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90" name="Google Shape;90;p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1" name="Google Shape;91;p16"/>
          <p:cNvSpPr/>
          <p:nvPr/>
        </p:nvSpPr>
        <p:spPr>
          <a:xfrm>
            <a:off x="586828" y="385379"/>
            <a:ext cx="8084206" cy="700690"/>
          </a:xfrm>
          <a:prstGeom prst="rect">
            <a:avLst/>
          </a:prstGeom>
          <a:solidFill>
            <a:srgbClr val="F87516"/>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2" name="Google Shape;92;p16"/>
          <p:cNvSpPr/>
          <p:nvPr/>
        </p:nvSpPr>
        <p:spPr>
          <a:xfrm>
            <a:off x="4117848" y="297797"/>
            <a:ext cx="1156138" cy="166414"/>
          </a:xfrm>
          <a:prstGeom prst="rect">
            <a:avLst/>
          </a:prstGeom>
          <a:solidFill>
            <a:srgbClr val="F8751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3" name="Google Shape;93;p16"/>
          <p:cNvSpPr/>
          <p:nvPr/>
        </p:nvSpPr>
        <p:spPr>
          <a:xfrm>
            <a:off x="5264579" y="297797"/>
            <a:ext cx="1156138" cy="166414"/>
          </a:xfrm>
          <a:prstGeom prst="rect">
            <a:avLst/>
          </a:prstGeom>
          <a:solidFill>
            <a:srgbClr val="FAB67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4" name="Google Shape;94;p16"/>
          <p:cNvSpPr/>
          <p:nvPr/>
        </p:nvSpPr>
        <p:spPr>
          <a:xfrm>
            <a:off x="6411310" y="297797"/>
            <a:ext cx="1156138" cy="166414"/>
          </a:xfrm>
          <a:prstGeom prst="rect">
            <a:avLst/>
          </a:prstGeom>
          <a:solidFill>
            <a:srgbClr val="FBCC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5" name="Google Shape;95;p16"/>
          <p:cNvSpPr/>
          <p:nvPr/>
        </p:nvSpPr>
        <p:spPr>
          <a:xfrm>
            <a:off x="7514896" y="297797"/>
            <a:ext cx="1156138" cy="166414"/>
          </a:xfrm>
          <a:prstGeom prst="rect">
            <a:avLst/>
          </a:prstGeom>
          <a:solidFill>
            <a:srgbClr val="FCDE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En blanco">
  <p:cSld name="4_En blanco">
    <p:spTree>
      <p:nvGrpSpPr>
        <p:cNvPr id="96" name="Shape 96"/>
        <p:cNvGrpSpPr/>
        <p:nvPr/>
      </p:nvGrpSpPr>
      <p:grpSpPr>
        <a:xfrm>
          <a:off x="0" y="0"/>
          <a:ext cx="0" cy="0"/>
          <a:chOff x="0" y="0"/>
          <a:chExt cx="0" cy="0"/>
        </a:xfrm>
      </p:grpSpPr>
      <p:sp>
        <p:nvSpPr>
          <p:cNvPr id="97" name="Google Shape;97;p17"/>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98" name="Google Shape;98;p17"/>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6.jpg" id="99" name="Google Shape;99;p17"/>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6_Sólo el título">
  <p:cSld name="6_Sólo el título">
    <p:spTree>
      <p:nvGrpSpPr>
        <p:cNvPr id="100" name="Shape 100"/>
        <p:cNvGrpSpPr/>
        <p:nvPr/>
      </p:nvGrpSpPr>
      <p:grpSpPr>
        <a:xfrm>
          <a:off x="0" y="0"/>
          <a:ext cx="0" cy="0"/>
          <a:chOff x="0" y="0"/>
          <a:chExt cx="0" cy="0"/>
        </a:xfrm>
      </p:grpSpPr>
      <p:pic>
        <p:nvPicPr>
          <p:cNvPr descr="LOGO-B.png" id="101" name="Google Shape;101;p18"/>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02" name="Google Shape;102;p18"/>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03" name="Google Shape;103;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4" name="Google Shape;104;p18"/>
          <p:cNvSpPr/>
          <p:nvPr/>
        </p:nvSpPr>
        <p:spPr>
          <a:xfrm>
            <a:off x="586828" y="385379"/>
            <a:ext cx="8084206" cy="700690"/>
          </a:xfrm>
          <a:prstGeom prst="rect">
            <a:avLst/>
          </a:prstGeom>
          <a:solidFill>
            <a:srgbClr val="F8CA1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5" name="Google Shape;105;p18"/>
          <p:cNvSpPr/>
          <p:nvPr/>
        </p:nvSpPr>
        <p:spPr>
          <a:xfrm>
            <a:off x="4117848" y="297797"/>
            <a:ext cx="1156138" cy="166414"/>
          </a:xfrm>
          <a:prstGeom prst="rect">
            <a:avLst/>
          </a:prstGeom>
          <a:solidFill>
            <a:srgbClr val="F8CA1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6" name="Google Shape;106;p18"/>
          <p:cNvSpPr/>
          <p:nvPr/>
        </p:nvSpPr>
        <p:spPr>
          <a:xfrm>
            <a:off x="5264579" y="297797"/>
            <a:ext cx="1156138" cy="166414"/>
          </a:xfrm>
          <a:prstGeom prst="rect">
            <a:avLst/>
          </a:prstGeom>
          <a:solidFill>
            <a:srgbClr val="FAE17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7" name="Google Shape;107;p18"/>
          <p:cNvSpPr/>
          <p:nvPr/>
        </p:nvSpPr>
        <p:spPr>
          <a:xfrm>
            <a:off x="6411310" y="297797"/>
            <a:ext cx="1156138" cy="166414"/>
          </a:xfrm>
          <a:prstGeom prst="rect">
            <a:avLst/>
          </a:prstGeom>
          <a:solidFill>
            <a:srgbClr val="FCEB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8" name="Google Shape;108;p18"/>
          <p:cNvSpPr/>
          <p:nvPr/>
        </p:nvSpPr>
        <p:spPr>
          <a:xfrm>
            <a:off x="7514896" y="297797"/>
            <a:ext cx="1156138" cy="166414"/>
          </a:xfrm>
          <a:prstGeom prst="rect">
            <a:avLst/>
          </a:prstGeom>
          <a:solidFill>
            <a:srgbClr val="FDF3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En blanco">
  <p:cSld name="5_En blanco">
    <p:spTree>
      <p:nvGrpSpPr>
        <p:cNvPr id="109" name="Shape 109"/>
        <p:cNvGrpSpPr/>
        <p:nvPr/>
      </p:nvGrpSpPr>
      <p:grpSpPr>
        <a:xfrm>
          <a:off x="0" y="0"/>
          <a:ext cx="0" cy="0"/>
          <a:chOff x="0" y="0"/>
          <a:chExt cx="0" cy="0"/>
        </a:xfrm>
      </p:grpSpPr>
      <p:sp>
        <p:nvSpPr>
          <p:cNvPr id="110" name="Google Shape;110;p1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11" name="Google Shape;111;p1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7.jpg" id="112" name="Google Shape;112;p1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7_Sólo el título">
  <p:cSld name="7_Sólo el título">
    <p:spTree>
      <p:nvGrpSpPr>
        <p:cNvPr id="113" name="Shape 113"/>
        <p:cNvGrpSpPr/>
        <p:nvPr/>
      </p:nvGrpSpPr>
      <p:grpSpPr>
        <a:xfrm>
          <a:off x="0" y="0"/>
          <a:ext cx="0" cy="0"/>
          <a:chOff x="0" y="0"/>
          <a:chExt cx="0" cy="0"/>
        </a:xfrm>
      </p:grpSpPr>
      <p:pic>
        <p:nvPicPr>
          <p:cNvPr descr="LOGO-B.png" id="114" name="Google Shape;114;p2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15" name="Google Shape;115;p2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16" name="Google Shape;116;p2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17" name="Google Shape;117;p20"/>
          <p:cNvSpPr/>
          <p:nvPr/>
        </p:nvSpPr>
        <p:spPr>
          <a:xfrm>
            <a:off x="586828" y="385379"/>
            <a:ext cx="8084206" cy="700690"/>
          </a:xfrm>
          <a:prstGeom prst="rect">
            <a:avLst/>
          </a:prstGeom>
          <a:solidFill>
            <a:srgbClr val="A91209"/>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8" name="Google Shape;118;p20"/>
          <p:cNvSpPr/>
          <p:nvPr/>
        </p:nvSpPr>
        <p:spPr>
          <a:xfrm>
            <a:off x="4117848" y="297797"/>
            <a:ext cx="1156138" cy="166414"/>
          </a:xfrm>
          <a:prstGeom prst="rect">
            <a:avLst/>
          </a:prstGeom>
          <a:solidFill>
            <a:srgbClr val="A9120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9" name="Google Shape;119;p20"/>
          <p:cNvSpPr/>
          <p:nvPr/>
        </p:nvSpPr>
        <p:spPr>
          <a:xfrm>
            <a:off x="5264579" y="297797"/>
            <a:ext cx="1156138" cy="166414"/>
          </a:xfrm>
          <a:prstGeom prst="rect">
            <a:avLst/>
          </a:prstGeom>
          <a:solidFill>
            <a:srgbClr val="D1837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0" name="Google Shape;120;p20"/>
          <p:cNvSpPr/>
          <p:nvPr/>
        </p:nvSpPr>
        <p:spPr>
          <a:xfrm>
            <a:off x="6411310" y="297797"/>
            <a:ext cx="1156138" cy="166414"/>
          </a:xfrm>
          <a:prstGeom prst="rect">
            <a:avLst/>
          </a:prstGeom>
          <a:solidFill>
            <a:srgbClr val="DFA8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1" name="Google Shape;121;p20"/>
          <p:cNvSpPr/>
          <p:nvPr/>
        </p:nvSpPr>
        <p:spPr>
          <a:xfrm>
            <a:off x="7514896" y="297797"/>
            <a:ext cx="1156138" cy="166414"/>
          </a:xfrm>
          <a:prstGeom prst="rect">
            <a:avLst/>
          </a:prstGeom>
          <a:solidFill>
            <a:srgbClr val="EAC7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ólo el título">
  <p:cSld name="Sólo el título">
    <p:spTree>
      <p:nvGrpSpPr>
        <p:cNvPr id="14" name="Shape 14"/>
        <p:cNvGrpSpPr/>
        <p:nvPr/>
      </p:nvGrpSpPr>
      <p:grpSpPr>
        <a:xfrm>
          <a:off x="0" y="0"/>
          <a:ext cx="0" cy="0"/>
          <a:chOff x="0" y="0"/>
          <a:chExt cx="0" cy="0"/>
        </a:xfrm>
      </p:grpSpPr>
      <p:sp>
        <p:nvSpPr>
          <p:cNvPr id="15" name="Google Shape;15;p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6" name="Google Shape;16;p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jpg" id="17" name="Google Shape;17;p3"/>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texto vertical">
  <p:cSld name="Título y texto vertical">
    <p:spTree>
      <p:nvGrpSpPr>
        <p:cNvPr id="122" name="Shape 122"/>
        <p:cNvGrpSpPr/>
        <p:nvPr/>
      </p:nvGrpSpPr>
      <p:grpSpPr>
        <a:xfrm>
          <a:off x="0" y="0"/>
          <a:ext cx="0" cy="0"/>
          <a:chOff x="0" y="0"/>
          <a:chExt cx="0" cy="0"/>
        </a:xfrm>
      </p:grpSpPr>
      <p:sp>
        <p:nvSpPr>
          <p:cNvPr id="123" name="Google Shape;123;p2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24" name="Google Shape;124;p2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4.jpg" id="125" name="Google Shape;125;p21"/>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8_Sólo el título">
  <p:cSld name="8_Sólo el título">
    <p:spTree>
      <p:nvGrpSpPr>
        <p:cNvPr id="126" name="Shape 126"/>
        <p:cNvGrpSpPr/>
        <p:nvPr/>
      </p:nvGrpSpPr>
      <p:grpSpPr>
        <a:xfrm>
          <a:off x="0" y="0"/>
          <a:ext cx="0" cy="0"/>
          <a:chOff x="0" y="0"/>
          <a:chExt cx="0" cy="0"/>
        </a:xfrm>
      </p:grpSpPr>
      <p:pic>
        <p:nvPicPr>
          <p:cNvPr descr="LOGO-B.png" id="127" name="Google Shape;127;p2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28" name="Google Shape;128;p2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29" name="Google Shape;129;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30" name="Google Shape;130;p22"/>
          <p:cNvSpPr/>
          <p:nvPr/>
        </p:nvSpPr>
        <p:spPr>
          <a:xfrm>
            <a:off x="586828" y="385379"/>
            <a:ext cx="8084206" cy="700690"/>
          </a:xfrm>
          <a:prstGeom prst="rect">
            <a:avLst/>
          </a:prstGeom>
          <a:solidFill>
            <a:srgbClr val="713905"/>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1" name="Google Shape;131;p22"/>
          <p:cNvSpPr/>
          <p:nvPr/>
        </p:nvSpPr>
        <p:spPr>
          <a:xfrm>
            <a:off x="4117848" y="297797"/>
            <a:ext cx="1156138" cy="166414"/>
          </a:xfrm>
          <a:prstGeom prst="rect">
            <a:avLst/>
          </a:prstGeom>
          <a:solidFill>
            <a:srgbClr val="71390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2" name="Google Shape;132;p22"/>
          <p:cNvSpPr/>
          <p:nvPr/>
        </p:nvSpPr>
        <p:spPr>
          <a:xfrm>
            <a:off x="5264579" y="297797"/>
            <a:ext cx="1156138" cy="166414"/>
          </a:xfrm>
          <a:prstGeom prst="rect">
            <a:avLst/>
          </a:prstGeom>
          <a:solidFill>
            <a:srgbClr val="B4967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3" name="Google Shape;133;p22"/>
          <p:cNvSpPr/>
          <p:nvPr/>
        </p:nvSpPr>
        <p:spPr>
          <a:xfrm>
            <a:off x="6411310" y="297797"/>
            <a:ext cx="1156138" cy="166414"/>
          </a:xfrm>
          <a:prstGeom prst="rect">
            <a:avLst/>
          </a:prstGeom>
          <a:solidFill>
            <a:srgbClr val="CBB6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4" name="Google Shape;134;p22"/>
          <p:cNvSpPr/>
          <p:nvPr/>
        </p:nvSpPr>
        <p:spPr>
          <a:xfrm>
            <a:off x="7514896" y="297797"/>
            <a:ext cx="1156138" cy="166414"/>
          </a:xfrm>
          <a:prstGeom prst="rect">
            <a:avLst/>
          </a:prstGeom>
          <a:solidFill>
            <a:srgbClr val="DCD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vertical y texto">
  <p:cSld name="Título vertical y texto">
    <p:spTree>
      <p:nvGrpSpPr>
        <p:cNvPr id="135" name="Shape 135"/>
        <p:cNvGrpSpPr/>
        <p:nvPr/>
      </p:nvGrpSpPr>
      <p:grpSpPr>
        <a:xfrm>
          <a:off x="0" y="0"/>
          <a:ext cx="0" cy="0"/>
          <a:chOff x="0" y="0"/>
          <a:chExt cx="0" cy="0"/>
        </a:xfrm>
      </p:grpSpPr>
      <p:sp>
        <p:nvSpPr>
          <p:cNvPr id="136" name="Google Shape;136;p2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37" name="Google Shape;137;p2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5.jpg" id="138" name="Google Shape;138;p2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9_Sólo el título">
  <p:cSld name="9_Sólo el título">
    <p:spTree>
      <p:nvGrpSpPr>
        <p:cNvPr id="139" name="Shape 139"/>
        <p:cNvGrpSpPr/>
        <p:nvPr/>
      </p:nvGrpSpPr>
      <p:grpSpPr>
        <a:xfrm>
          <a:off x="0" y="0"/>
          <a:ext cx="0" cy="0"/>
          <a:chOff x="0" y="0"/>
          <a:chExt cx="0" cy="0"/>
        </a:xfrm>
      </p:grpSpPr>
      <p:pic>
        <p:nvPicPr>
          <p:cNvPr descr="LOGO-B.png" id="140" name="Google Shape;140;p2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41" name="Google Shape;141;p2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42" name="Google Shape;142;p2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3" name="Google Shape;143;p24"/>
          <p:cNvSpPr/>
          <p:nvPr/>
        </p:nvSpPr>
        <p:spPr>
          <a:xfrm>
            <a:off x="586828" y="385379"/>
            <a:ext cx="8084206" cy="700690"/>
          </a:xfrm>
          <a:prstGeom prst="rect">
            <a:avLst/>
          </a:prstGeom>
          <a:solidFill>
            <a:srgbClr val="665C52"/>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4" name="Google Shape;144;p24"/>
          <p:cNvSpPr/>
          <p:nvPr/>
        </p:nvSpPr>
        <p:spPr>
          <a:xfrm>
            <a:off x="4117848" y="297797"/>
            <a:ext cx="1156138" cy="166414"/>
          </a:xfrm>
          <a:prstGeom prst="rect">
            <a:avLst/>
          </a:prstGeom>
          <a:solidFill>
            <a:srgbClr val="665C5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5" name="Google Shape;145;p24"/>
          <p:cNvSpPr/>
          <p:nvPr/>
        </p:nvSpPr>
        <p:spPr>
          <a:xfrm>
            <a:off x="5264579" y="297797"/>
            <a:ext cx="1156138" cy="166414"/>
          </a:xfrm>
          <a:prstGeom prst="rect">
            <a:avLst/>
          </a:prstGeom>
          <a:solidFill>
            <a:srgbClr val="AEA9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6" name="Google Shape;146;p24"/>
          <p:cNvSpPr/>
          <p:nvPr/>
        </p:nvSpPr>
        <p:spPr>
          <a:xfrm>
            <a:off x="6411310" y="297797"/>
            <a:ext cx="1156138" cy="166414"/>
          </a:xfrm>
          <a:prstGeom prst="rect">
            <a:avLst/>
          </a:prstGeom>
          <a:solidFill>
            <a:srgbClr val="C6C3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7" name="Google Shape;147;p24"/>
          <p:cNvSpPr/>
          <p:nvPr/>
        </p:nvSpPr>
        <p:spPr>
          <a:xfrm>
            <a:off x="7514896" y="297797"/>
            <a:ext cx="1156138" cy="166414"/>
          </a:xfrm>
          <a:prstGeom prst="rect">
            <a:avLst/>
          </a:prstGeom>
          <a:solidFill>
            <a:srgbClr val="D9D8D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Sólo el título">
  <p:cSld name="1_Sólo el título">
    <p:spTree>
      <p:nvGrpSpPr>
        <p:cNvPr id="18" name="Shape 18"/>
        <p:cNvGrpSpPr/>
        <p:nvPr/>
      </p:nvGrpSpPr>
      <p:grpSpPr>
        <a:xfrm>
          <a:off x="0" y="0"/>
          <a:ext cx="0" cy="0"/>
          <a:chOff x="0" y="0"/>
          <a:chExt cx="0" cy="0"/>
        </a:xfrm>
      </p:grpSpPr>
      <p:pic>
        <p:nvPicPr>
          <p:cNvPr descr="LOGO-B.png" id="19" name="Google Shape;19;p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sp>
        <p:nvSpPr>
          <p:cNvPr id="20" name="Google Shape;20;p4"/>
          <p:cNvSpPr/>
          <p:nvPr/>
        </p:nvSpPr>
        <p:spPr>
          <a:xfrm>
            <a:off x="586828" y="385379"/>
            <a:ext cx="8084206" cy="700690"/>
          </a:xfrm>
          <a:prstGeom prst="rect">
            <a:avLst/>
          </a:prstGeom>
          <a:solidFill>
            <a:srgbClr val="4A2167"/>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 name="Google Shape;21;p4"/>
          <p:cNvSpPr/>
          <p:nvPr/>
        </p:nvSpPr>
        <p:spPr>
          <a:xfrm>
            <a:off x="4117848" y="297797"/>
            <a:ext cx="1156138" cy="166414"/>
          </a:xfrm>
          <a:prstGeom prst="rect">
            <a:avLst/>
          </a:prstGeom>
          <a:solidFill>
            <a:srgbClr val="4A216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 name="Google Shape;22;p4"/>
          <p:cNvSpPr/>
          <p:nvPr/>
        </p:nvSpPr>
        <p:spPr>
          <a:xfrm>
            <a:off x="5264579" y="297797"/>
            <a:ext cx="1156138" cy="166414"/>
          </a:xfrm>
          <a:prstGeom prst="rect">
            <a:avLst/>
          </a:prstGeom>
          <a:solidFill>
            <a:srgbClr val="5A357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 name="Google Shape;23;p4"/>
          <p:cNvSpPr/>
          <p:nvPr/>
        </p:nvSpPr>
        <p:spPr>
          <a:xfrm>
            <a:off x="6411310" y="297797"/>
            <a:ext cx="1156138" cy="166414"/>
          </a:xfrm>
          <a:prstGeom prst="rect">
            <a:avLst/>
          </a:prstGeom>
          <a:solidFill>
            <a:srgbClr val="6D4E8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 name="Google Shape;24;p4"/>
          <p:cNvSpPr/>
          <p:nvPr/>
        </p:nvSpPr>
        <p:spPr>
          <a:xfrm>
            <a:off x="7514896" y="297797"/>
            <a:ext cx="1156138" cy="166414"/>
          </a:xfrm>
          <a:prstGeom prst="rect">
            <a:avLst/>
          </a:prstGeom>
          <a:solidFill>
            <a:srgbClr val="7D669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jpg" id="25" name="Google Shape;25;p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26" name="Google Shape;26;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a de título" type="title">
  <p:cSld name="TITLE">
    <p:spTree>
      <p:nvGrpSpPr>
        <p:cNvPr id="27" name="Shape 27"/>
        <p:cNvGrpSpPr/>
        <p:nvPr/>
      </p:nvGrpSpPr>
      <p:grpSpPr>
        <a:xfrm>
          <a:off x="0" y="0"/>
          <a:ext cx="0" cy="0"/>
          <a:chOff x="0" y="0"/>
          <a:chExt cx="0" cy="0"/>
        </a:xfrm>
      </p:grpSpPr>
      <p:sp>
        <p:nvSpPr>
          <p:cNvPr id="28" name="Google Shape;28;p5"/>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L"/>
              <a:t>‹#›</a:t>
            </a:fld>
            <a:endParaRPr/>
          </a:p>
        </p:txBody>
      </p:sp>
      <p:pic>
        <p:nvPicPr>
          <p:cNvPr descr="logo.jpg" id="33" name="Google Shape;33;p5"/>
          <p:cNvPicPr preferRelativeResize="0"/>
          <p:nvPr/>
        </p:nvPicPr>
        <p:blipFill rotWithShape="1">
          <a:blip r:embed="rId2">
            <a:alphaModFix/>
          </a:blip>
          <a:srcRect b="0" l="0" r="0" t="0"/>
          <a:stretch/>
        </p:blipFill>
        <p:spPr>
          <a:xfrm>
            <a:off x="586828" y="6225296"/>
            <a:ext cx="1992643" cy="44626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objetos" type="obj">
  <p:cSld name="OBJECT">
    <p:spTree>
      <p:nvGrpSpPr>
        <p:cNvPr id="34" name="Shape 34"/>
        <p:cNvGrpSpPr/>
        <p:nvPr/>
      </p:nvGrpSpPr>
      <p:grpSpPr>
        <a:xfrm>
          <a:off x="0" y="0"/>
          <a:ext cx="0" cy="0"/>
          <a:chOff x="0" y="0"/>
          <a:chExt cx="0" cy="0"/>
        </a:xfrm>
      </p:grpSpPr>
      <p:sp>
        <p:nvSpPr>
          <p:cNvPr id="35" name="Google Shape;35;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CL"/>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os objetos">
  <p:cSld name="Dos objetos">
    <p:spTree>
      <p:nvGrpSpPr>
        <p:cNvPr id="40" name="Shape 40"/>
        <p:cNvGrpSpPr/>
        <p:nvPr/>
      </p:nvGrpSpPr>
      <p:grpSpPr>
        <a:xfrm>
          <a:off x="0" y="0"/>
          <a:ext cx="0" cy="0"/>
          <a:chOff x="0" y="0"/>
          <a:chExt cx="0" cy="0"/>
        </a:xfrm>
      </p:grpSpPr>
      <p:pic>
        <p:nvPicPr>
          <p:cNvPr descr="ppt institucional-actualizado[1].jpg" id="41" name="Google Shape;41;p7"/>
          <p:cNvPicPr preferRelativeResize="0"/>
          <p:nvPr/>
        </p:nvPicPr>
        <p:blipFill rotWithShape="1">
          <a:blip r:embed="rId2">
            <a:alphaModFix/>
          </a:blip>
          <a:srcRect b="0" l="0" r="0" t="0"/>
          <a:stretch/>
        </p:blipFill>
        <p:spPr>
          <a:xfrm>
            <a:off x="0" y="0"/>
            <a:ext cx="9043416" cy="67818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ción">
  <p:cSld name="Comparación">
    <p:spTree>
      <p:nvGrpSpPr>
        <p:cNvPr id="42" name="Shape 42"/>
        <p:cNvGrpSpPr/>
        <p:nvPr/>
      </p:nvGrpSpPr>
      <p:grpSpPr>
        <a:xfrm>
          <a:off x="0" y="0"/>
          <a:ext cx="0" cy="0"/>
          <a:chOff x="0" y="0"/>
          <a:chExt cx="0" cy="0"/>
        </a:xfrm>
      </p:grpSpPr>
      <p:sp>
        <p:nvSpPr>
          <p:cNvPr id="43" name="Google Shape;43;p8"/>
          <p:cNvSpPr/>
          <p:nvPr/>
        </p:nvSpPr>
        <p:spPr>
          <a:xfrm>
            <a:off x="1748454" y="-27988"/>
            <a:ext cx="1731112" cy="132343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L" sz="8000">
                <a:solidFill>
                  <a:srgbClr val="2871B4"/>
                </a:solidFill>
                <a:latin typeface="PT Sans"/>
                <a:ea typeface="PT Sans"/>
                <a:cs typeface="PT Sans"/>
                <a:sym typeface="PT Sans"/>
              </a:rPr>
              <a:t>16</a:t>
            </a:r>
            <a:endParaRPr b="1" sz="8000">
              <a:solidFill>
                <a:srgbClr val="2871B4"/>
              </a:solidFill>
              <a:latin typeface="PT Sans"/>
              <a:ea typeface="PT Sans"/>
              <a:cs typeface="PT Sans"/>
              <a:sym typeface="PT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type="blank">
  <p:cSld name="BLANK">
    <p:spTree>
      <p:nvGrpSpPr>
        <p:cNvPr id="44" name="Shape 44"/>
        <p:cNvGrpSpPr/>
        <p:nvPr/>
      </p:nvGrpSpPr>
      <p:grpSpPr>
        <a:xfrm>
          <a:off x="0" y="0"/>
          <a:ext cx="0" cy="0"/>
          <a:chOff x="0" y="0"/>
          <a:chExt cx="0" cy="0"/>
        </a:xfrm>
      </p:grpSpPr>
      <p:sp>
        <p:nvSpPr>
          <p:cNvPr id="45" name="Google Shape;45;p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46" name="Google Shape;46;p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3.jpg" id="47" name="Google Shape;47;p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Sólo el título">
  <p:cSld name="2_Sólo el título">
    <p:spTree>
      <p:nvGrpSpPr>
        <p:cNvPr id="48" name="Shape 48"/>
        <p:cNvGrpSpPr/>
        <p:nvPr/>
      </p:nvGrpSpPr>
      <p:grpSpPr>
        <a:xfrm>
          <a:off x="0" y="0"/>
          <a:ext cx="0" cy="0"/>
          <a:chOff x="0" y="0"/>
          <a:chExt cx="0" cy="0"/>
        </a:xfrm>
      </p:grpSpPr>
      <p:pic>
        <p:nvPicPr>
          <p:cNvPr descr="LOGO-B.png" id="49" name="Google Shape;49;p1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50" name="Google Shape;50;p1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51" name="Google Shape;51;p1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2" name="Google Shape;52;p10"/>
          <p:cNvSpPr/>
          <p:nvPr/>
        </p:nvSpPr>
        <p:spPr>
          <a:xfrm>
            <a:off x="586828" y="385379"/>
            <a:ext cx="8084206" cy="700690"/>
          </a:xfrm>
          <a:prstGeom prst="rect">
            <a:avLst/>
          </a:prstGeom>
          <a:solidFill>
            <a:srgbClr val="32A3CE"/>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 name="Google Shape;53;p10"/>
          <p:cNvSpPr/>
          <p:nvPr/>
        </p:nvSpPr>
        <p:spPr>
          <a:xfrm>
            <a:off x="4117848" y="297797"/>
            <a:ext cx="1156138" cy="166414"/>
          </a:xfrm>
          <a:prstGeom prst="rect">
            <a:avLst/>
          </a:prstGeom>
          <a:solidFill>
            <a:srgbClr val="32A3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 name="Google Shape;54;p10"/>
          <p:cNvSpPr/>
          <p:nvPr/>
        </p:nvSpPr>
        <p:spPr>
          <a:xfrm>
            <a:off x="5264579" y="297797"/>
            <a:ext cx="1156138" cy="166414"/>
          </a:xfrm>
          <a:prstGeom prst="rect">
            <a:avLst/>
          </a:prstGeom>
          <a:solidFill>
            <a:srgbClr val="45ACC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5" name="Google Shape;55;p10"/>
          <p:cNvSpPr/>
          <p:nvPr/>
        </p:nvSpPr>
        <p:spPr>
          <a:xfrm>
            <a:off x="6411310" y="297797"/>
            <a:ext cx="1156138" cy="166414"/>
          </a:xfrm>
          <a:prstGeom prst="rect">
            <a:avLst/>
          </a:prstGeom>
          <a:solidFill>
            <a:srgbClr val="62B2C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6" name="Google Shape;56;p10"/>
          <p:cNvSpPr/>
          <p:nvPr/>
        </p:nvSpPr>
        <p:spPr>
          <a:xfrm>
            <a:off x="7514896" y="297797"/>
            <a:ext cx="1156138" cy="166414"/>
          </a:xfrm>
          <a:prstGeom prst="rect">
            <a:avLst/>
          </a:prstGeom>
          <a:solidFill>
            <a:srgbClr val="83BBC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L"/>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5"/>
          <p:cNvSpPr/>
          <p:nvPr/>
        </p:nvSpPr>
        <p:spPr>
          <a:xfrm>
            <a:off x="284126" y="6006944"/>
            <a:ext cx="4267200"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CL" sz="1800" u="none" cap="none" strike="noStrike">
                <a:solidFill>
                  <a:srgbClr val="0A253E"/>
                </a:solidFill>
                <a:latin typeface="Candara"/>
                <a:ea typeface="Candara"/>
                <a:cs typeface="Candara"/>
                <a:sym typeface="Candara"/>
              </a:rPr>
              <a:t>PBY3101: Programación de Base de Datos</a:t>
            </a:r>
            <a:endParaRPr b="1" sz="1800">
              <a:solidFill>
                <a:srgbClr val="0A253E"/>
              </a:solidFill>
              <a:latin typeface="Candara"/>
              <a:ea typeface="Candara"/>
              <a:cs typeface="Candara"/>
              <a:sym typeface="Candara"/>
            </a:endParaRPr>
          </a:p>
        </p:txBody>
      </p:sp>
      <p:sp>
        <p:nvSpPr>
          <p:cNvPr id="153" name="Google Shape;153;p25"/>
          <p:cNvSpPr/>
          <p:nvPr/>
        </p:nvSpPr>
        <p:spPr>
          <a:xfrm>
            <a:off x="873232" y="3500497"/>
            <a:ext cx="3088988" cy="138499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CL" sz="2800">
                <a:solidFill>
                  <a:srgbClr val="0A253E"/>
                </a:solidFill>
                <a:latin typeface="Candara"/>
                <a:ea typeface="Candara"/>
                <a:cs typeface="Candara"/>
                <a:sym typeface="Candara"/>
              </a:rPr>
              <a:t>Control de transacciones en PL/SQL</a:t>
            </a:r>
            <a:endParaRPr b="1" sz="2800">
              <a:solidFill>
                <a:srgbClr val="0A253E"/>
              </a:solidFill>
              <a:latin typeface="Candara"/>
              <a:ea typeface="Candara"/>
              <a:cs typeface="Candara"/>
              <a:sym typeface="Candara"/>
            </a:endParaRPr>
          </a:p>
        </p:txBody>
      </p:sp>
      <p:sp>
        <p:nvSpPr>
          <p:cNvPr id="154" name="Google Shape;154;p25"/>
          <p:cNvSpPr/>
          <p:nvPr/>
        </p:nvSpPr>
        <p:spPr>
          <a:xfrm>
            <a:off x="1046216" y="6376276"/>
            <a:ext cx="3129544"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CL" sz="1800">
                <a:solidFill>
                  <a:srgbClr val="7F7F7F"/>
                </a:solidFill>
                <a:latin typeface="Candara"/>
                <a:ea typeface="Candara"/>
                <a:cs typeface="Candara"/>
                <a:sym typeface="Candara"/>
              </a:rPr>
              <a:t>Primer semestre 2018</a:t>
            </a:r>
            <a:endParaRPr sz="1800">
              <a:solidFill>
                <a:srgbClr val="7F7F7F"/>
              </a:solidFill>
              <a:latin typeface="Candara"/>
              <a:ea typeface="Candara"/>
              <a:cs typeface="Candara"/>
              <a:sym typeface="Candar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4"/>
          <p:cNvSpPr txBox="1"/>
          <p:nvPr>
            <p:ph idx="1" type="body"/>
          </p:nvPr>
        </p:nvSpPr>
        <p:spPr>
          <a:xfrm>
            <a:off x="533400" y="1703661"/>
            <a:ext cx="2870200" cy="3809999"/>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0"/>
              </a:spcBef>
              <a:spcAft>
                <a:spcPts val="0"/>
              </a:spcAft>
              <a:buClr>
                <a:srgbClr val="0F243E"/>
              </a:buClr>
              <a:buSzPts val="2400"/>
              <a:buNone/>
            </a:pPr>
            <a:r>
              <a:rPr lang="es-CL" sz="2400">
                <a:solidFill>
                  <a:srgbClr val="0F243E"/>
                </a:solidFill>
              </a:rPr>
              <a:t>En el bloque ejemplo, se deshace la actualización del producto con código 11, sin embargo, el cliente con rut 13564873-K, ya que se aplicó COMMIT. La sentencia ROLLBACK se aplica desde último Commit. </a:t>
            </a:r>
            <a:endParaRPr sz="2400">
              <a:solidFill>
                <a:srgbClr val="0F243E"/>
              </a:solidFill>
            </a:endParaRPr>
          </a:p>
        </p:txBody>
      </p:sp>
      <p:sp>
        <p:nvSpPr>
          <p:cNvPr id="211" name="Google Shape;211;p34"/>
          <p:cNvSpPr/>
          <p:nvPr/>
        </p:nvSpPr>
        <p:spPr>
          <a:xfrm>
            <a:off x="4445000" y="1727200"/>
            <a:ext cx="24384001"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12" name="Google Shape;212;p34"/>
          <p:cNvPicPr preferRelativeResize="0"/>
          <p:nvPr/>
        </p:nvPicPr>
        <p:blipFill rotWithShape="1">
          <a:blip r:embed="rId3">
            <a:alphaModFix/>
          </a:blip>
          <a:srcRect b="0" l="0" r="0" t="0"/>
          <a:stretch/>
        </p:blipFill>
        <p:spPr>
          <a:xfrm>
            <a:off x="3606800" y="1496123"/>
            <a:ext cx="5003800" cy="427153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35"/>
          <p:cNvSpPr txBox="1"/>
          <p:nvPr>
            <p:ph idx="1" type="body"/>
          </p:nvPr>
        </p:nvSpPr>
        <p:spPr>
          <a:xfrm>
            <a:off x="584200" y="1193801"/>
            <a:ext cx="8128000" cy="1320799"/>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0F243E"/>
              </a:buClr>
              <a:buSzPts val="2400"/>
              <a:buNone/>
            </a:pPr>
            <a:r>
              <a:rPr lang="es-CL" sz="2400">
                <a:solidFill>
                  <a:srgbClr val="0F243E"/>
                </a:solidFill>
              </a:rPr>
              <a:t>La sentencia SAVEPOINT es posible nombrar y marcar un punto determinado donde se podrá retornar el control luego de ejecutarse una sentencia ROLLBACK. </a:t>
            </a:r>
            <a:endParaRPr sz="2400">
              <a:solidFill>
                <a:srgbClr val="0F243E"/>
              </a:solidFill>
            </a:endParaRPr>
          </a:p>
        </p:txBody>
      </p:sp>
      <p:sp>
        <p:nvSpPr>
          <p:cNvPr id="218" name="Google Shape;218;p35"/>
          <p:cNvSpPr/>
          <p:nvPr/>
        </p:nvSpPr>
        <p:spPr>
          <a:xfrm>
            <a:off x="838199" y="2514599"/>
            <a:ext cx="44520787" cy="4746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19" name="Google Shape;219;p35"/>
          <p:cNvPicPr preferRelativeResize="0"/>
          <p:nvPr/>
        </p:nvPicPr>
        <p:blipFill rotWithShape="1">
          <a:blip r:embed="rId3">
            <a:alphaModFix/>
          </a:blip>
          <a:srcRect b="0" l="0" r="0" t="0"/>
          <a:stretch/>
        </p:blipFill>
        <p:spPr>
          <a:xfrm>
            <a:off x="838200" y="2514600"/>
            <a:ext cx="7543800" cy="346272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6"/>
          <p:cNvSpPr txBox="1"/>
          <p:nvPr>
            <p:ph idx="1" type="body"/>
          </p:nvPr>
        </p:nvSpPr>
        <p:spPr>
          <a:xfrm>
            <a:off x="558800" y="1371600"/>
            <a:ext cx="8128000" cy="2260599"/>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0"/>
              </a:spcBef>
              <a:spcAft>
                <a:spcPts val="0"/>
              </a:spcAft>
              <a:buClr>
                <a:srgbClr val="0F243E"/>
              </a:buClr>
              <a:buSzPts val="2400"/>
              <a:buNone/>
            </a:pPr>
            <a:r>
              <a:rPr lang="es-CL" sz="2400">
                <a:solidFill>
                  <a:srgbClr val="0F243E"/>
                </a:solidFill>
              </a:rPr>
              <a:t>En el en el bloque del ejemplo, se “marcan” las instrucciones que insertan una nueva fila a tabla departments con el nombre </a:t>
            </a:r>
            <a:r>
              <a:rPr b="1" lang="es-CL" sz="2400">
                <a:solidFill>
                  <a:srgbClr val="0F243E"/>
                </a:solidFill>
              </a:rPr>
              <a:t>inserta</a:t>
            </a:r>
            <a:r>
              <a:rPr lang="es-CL" sz="2400">
                <a:solidFill>
                  <a:srgbClr val="0F243E"/>
                </a:solidFill>
              </a:rPr>
              <a:t>. </a:t>
            </a:r>
            <a:endParaRPr sz="2400">
              <a:solidFill>
                <a:srgbClr val="0F243E"/>
              </a:solidFill>
            </a:endParaRPr>
          </a:p>
          <a:p>
            <a:pPr indent="0" lvl="0" marL="0" rtl="0" algn="just">
              <a:lnSpc>
                <a:spcPct val="90000"/>
              </a:lnSpc>
              <a:spcBef>
                <a:spcPts val="480"/>
              </a:spcBef>
              <a:spcAft>
                <a:spcPts val="0"/>
              </a:spcAft>
              <a:buClr>
                <a:srgbClr val="0F243E"/>
              </a:buClr>
              <a:buSzPts val="2400"/>
              <a:buNone/>
            </a:pPr>
            <a:r>
              <a:rPr lang="es-CL" sz="2400">
                <a:solidFill>
                  <a:srgbClr val="0F243E"/>
                </a:solidFill>
              </a:rPr>
              <a:t>Por lo tanto, el rollback se efectúa sólo a la sentencia INSERT y COMMIT afectará a las sentencias UPDATE y DELETE del bloque PL/SQL. </a:t>
            </a:r>
            <a:endParaRPr/>
          </a:p>
        </p:txBody>
      </p:sp>
      <p:sp>
        <p:nvSpPr>
          <p:cNvPr id="225" name="Google Shape;225;p36"/>
          <p:cNvSpPr/>
          <p:nvPr/>
        </p:nvSpPr>
        <p:spPr>
          <a:xfrm>
            <a:off x="2829312" y="3225800"/>
            <a:ext cx="34940489"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26" name="Google Shape;226;p36"/>
          <p:cNvPicPr preferRelativeResize="0"/>
          <p:nvPr/>
        </p:nvPicPr>
        <p:blipFill rotWithShape="1">
          <a:blip r:embed="rId3">
            <a:alphaModFix/>
          </a:blip>
          <a:srcRect b="0" l="0" r="0" t="0"/>
          <a:stretch/>
        </p:blipFill>
        <p:spPr>
          <a:xfrm>
            <a:off x="1638300" y="3248659"/>
            <a:ext cx="5969000" cy="28146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37"/>
          <p:cNvSpPr txBox="1"/>
          <p:nvPr>
            <p:ph idx="1" type="body"/>
          </p:nvPr>
        </p:nvSpPr>
        <p:spPr>
          <a:xfrm>
            <a:off x="533399" y="1460693"/>
            <a:ext cx="8229600" cy="1244600"/>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rgbClr val="0F243E"/>
              </a:buClr>
              <a:buSzPts val="2400"/>
              <a:buNone/>
            </a:pPr>
            <a:r>
              <a:rPr lang="es-CL" sz="2400">
                <a:solidFill>
                  <a:srgbClr val="0F243E"/>
                </a:solidFill>
              </a:rPr>
              <a:t>PL/SQL no admite directamente del lenguaje de control de datos (DCL), como las sentencias GRANT o REVOKE. Para ejecutar estas sentencias se puede utilizar SQL dinámico. </a:t>
            </a:r>
            <a:endParaRPr sz="2400">
              <a:solidFill>
                <a:srgbClr val="0F243E"/>
              </a:solidFill>
            </a:endParaRPr>
          </a:p>
        </p:txBody>
      </p:sp>
      <p:sp>
        <p:nvSpPr>
          <p:cNvPr id="232" name="Google Shape;232;p37"/>
          <p:cNvSpPr/>
          <p:nvPr/>
        </p:nvSpPr>
        <p:spPr>
          <a:xfrm>
            <a:off x="533399" y="2793999"/>
            <a:ext cx="34993781" cy="5099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33" name="Google Shape;233;p37"/>
          <p:cNvPicPr preferRelativeResize="0"/>
          <p:nvPr/>
        </p:nvPicPr>
        <p:blipFill rotWithShape="1">
          <a:blip r:embed="rId3">
            <a:alphaModFix/>
          </a:blip>
          <a:srcRect b="0" l="0" r="0" t="0"/>
          <a:stretch/>
        </p:blipFill>
        <p:spPr>
          <a:xfrm>
            <a:off x="533399" y="3352800"/>
            <a:ext cx="8102600" cy="2209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6"/>
          <p:cNvSpPr/>
          <p:nvPr/>
        </p:nvSpPr>
        <p:spPr>
          <a:xfrm>
            <a:off x="873904" y="2829580"/>
            <a:ext cx="3207613" cy="138499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s-CL" sz="2800">
                <a:solidFill>
                  <a:schemeClr val="lt1"/>
                </a:solidFill>
                <a:latin typeface="Candara"/>
                <a:ea typeface="Candara"/>
                <a:cs typeface="Candara"/>
                <a:sym typeface="Candara"/>
              </a:rPr>
              <a:t>Control de transacciones en PL/SQL</a:t>
            </a:r>
            <a:endParaRPr b="1" sz="2800">
              <a:solidFill>
                <a:schemeClr val="lt1"/>
              </a:solidFill>
              <a:latin typeface="Candara"/>
              <a:ea typeface="Candara"/>
              <a:cs typeface="Candara"/>
              <a:sym typeface="Candar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7"/>
          <p:cNvSpPr txBox="1"/>
          <p:nvPr/>
        </p:nvSpPr>
        <p:spPr>
          <a:xfrm>
            <a:off x="5167586" y="543034"/>
            <a:ext cx="3249448" cy="369332"/>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lang="es-CL" sz="1800">
                <a:solidFill>
                  <a:srgbClr val="FFFFFF"/>
                </a:solidFill>
                <a:latin typeface="Calibri"/>
                <a:ea typeface="Calibri"/>
                <a:cs typeface="Calibri"/>
                <a:sym typeface="Calibri"/>
              </a:rPr>
              <a:t>TEXTO SIMULADO</a:t>
            </a:r>
            <a:endParaRPr sz="1800">
              <a:solidFill>
                <a:srgbClr val="FFFFFF"/>
              </a:solidFill>
              <a:latin typeface="Calibri"/>
              <a:ea typeface="Calibri"/>
              <a:cs typeface="Calibri"/>
              <a:sym typeface="Calibri"/>
            </a:endParaRPr>
          </a:p>
        </p:txBody>
      </p:sp>
      <p:sp>
        <p:nvSpPr>
          <p:cNvPr id="165" name="Google Shape;165;p27"/>
          <p:cNvSpPr/>
          <p:nvPr/>
        </p:nvSpPr>
        <p:spPr>
          <a:xfrm>
            <a:off x="558800" y="1215818"/>
            <a:ext cx="8153400" cy="2344231"/>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CL" sz="2400">
                <a:solidFill>
                  <a:srgbClr val="17365D"/>
                </a:solidFill>
                <a:latin typeface="Calibri"/>
                <a:ea typeface="Calibri"/>
                <a:cs typeface="Calibri"/>
                <a:sym typeface="Calibri"/>
              </a:rPr>
              <a:t>Control de Transacciones en PL/SQL</a:t>
            </a:r>
            <a:endParaRPr b="1" sz="2400">
              <a:solidFill>
                <a:srgbClr val="17365D"/>
              </a:solidFill>
              <a:latin typeface="Calibri"/>
              <a:ea typeface="Calibri"/>
              <a:cs typeface="Calibri"/>
              <a:sym typeface="Calibri"/>
            </a:endParaRPr>
          </a:p>
          <a:p>
            <a:pPr indent="0" lvl="0" marL="0" marR="0" rtl="0" algn="just">
              <a:lnSpc>
                <a:spcPct val="115000"/>
              </a:lnSpc>
              <a:spcBef>
                <a:spcPts val="1000"/>
              </a:spcBef>
              <a:spcAft>
                <a:spcPts val="0"/>
              </a:spcAft>
              <a:buNone/>
            </a:pPr>
            <a:r>
              <a:rPr lang="es-CL" sz="2400">
                <a:solidFill>
                  <a:srgbClr val="0F243E"/>
                </a:solidFill>
                <a:latin typeface="Calibri"/>
                <a:ea typeface="Calibri"/>
                <a:cs typeface="Calibri"/>
                <a:sym typeface="Calibri"/>
              </a:rPr>
              <a:t>Una transacción es una serie de sentencias SQL de manipulación de datos que provee una unidad lógica de trabajo. Las sentencias de control de transacciones permiten asegurar la consistencia de la Base de Datos. </a:t>
            </a:r>
            <a:endParaRPr sz="2400">
              <a:solidFill>
                <a:srgbClr val="0F243E"/>
              </a:solidFill>
              <a:latin typeface="Calibri"/>
              <a:ea typeface="Calibri"/>
              <a:cs typeface="Calibri"/>
              <a:sym typeface="Calibri"/>
            </a:endParaRPr>
          </a:p>
        </p:txBody>
      </p:sp>
      <p:sp>
        <p:nvSpPr>
          <p:cNvPr id="166" name="Google Shape;166;p27"/>
          <p:cNvSpPr/>
          <p:nvPr/>
        </p:nvSpPr>
        <p:spPr>
          <a:xfrm>
            <a:off x="1904999" y="3560049"/>
            <a:ext cx="31966830"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67" name="Google Shape;167;p27"/>
          <p:cNvPicPr preferRelativeResize="0"/>
          <p:nvPr/>
        </p:nvPicPr>
        <p:blipFill rotWithShape="1">
          <a:blip r:embed="rId3">
            <a:alphaModFix/>
          </a:blip>
          <a:srcRect b="0" l="0" r="0" t="0"/>
          <a:stretch/>
        </p:blipFill>
        <p:spPr>
          <a:xfrm>
            <a:off x="1905000" y="3560050"/>
            <a:ext cx="5461000" cy="257510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8"/>
          <p:cNvSpPr txBox="1"/>
          <p:nvPr>
            <p:ph idx="1" type="body"/>
          </p:nvPr>
        </p:nvSpPr>
        <p:spPr>
          <a:xfrm>
            <a:off x="609600" y="2006601"/>
            <a:ext cx="8001000" cy="27686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rgbClr val="0F243E"/>
              </a:buClr>
              <a:buSzPts val="2400"/>
              <a:buNone/>
            </a:pPr>
            <a:r>
              <a:rPr lang="es-CL" sz="2400">
                <a:solidFill>
                  <a:srgbClr val="0F243E"/>
                </a:solidFill>
                <a:latin typeface="Calibri"/>
                <a:ea typeface="Calibri"/>
                <a:cs typeface="Calibri"/>
                <a:sym typeface="Calibri"/>
              </a:rPr>
              <a:t>Las sentencias de control de transacciones usadas son COMMIT, ROLLBACK y SAVEPOINT.</a:t>
            </a:r>
            <a:endParaRPr sz="2400">
              <a:solidFill>
                <a:srgbClr val="0F243E"/>
              </a:solidFill>
              <a:latin typeface="Calibri"/>
              <a:ea typeface="Calibri"/>
              <a:cs typeface="Calibri"/>
              <a:sym typeface="Calibri"/>
            </a:endParaRPr>
          </a:p>
          <a:p>
            <a:pPr indent="0" lvl="0" marL="0" rtl="0" algn="just">
              <a:spcBef>
                <a:spcPts val="1480"/>
              </a:spcBef>
              <a:spcAft>
                <a:spcPts val="0"/>
              </a:spcAft>
              <a:buClr>
                <a:srgbClr val="0F243E"/>
              </a:buClr>
              <a:buSzPts val="2400"/>
              <a:buNone/>
            </a:pPr>
            <a:r>
              <a:rPr lang="es-CL" sz="2400">
                <a:solidFill>
                  <a:srgbClr val="0F243E"/>
                </a:solidFill>
                <a:latin typeface="Calibri"/>
                <a:ea typeface="Calibri"/>
                <a:cs typeface="Calibri"/>
                <a:sym typeface="Calibri"/>
              </a:rPr>
              <a:t>Las sentencias que se ejecutan después del último COMMIT o ROLLBACK comprenden la transacción (o grupo de transacciones activas o actual). De forma implícita se inicia una nueva transacción después de un COMMIT o ROLLBACK. </a:t>
            </a:r>
            <a:endParaRPr sz="2400">
              <a:solidFill>
                <a:srgbClr val="0F243E"/>
              </a:solidFill>
            </a:endParaRPr>
          </a:p>
          <a:p>
            <a:pPr indent="-139700" lvl="0" marL="342900" rtl="0" algn="l">
              <a:spcBef>
                <a:spcPts val="640"/>
              </a:spcBef>
              <a:spcAft>
                <a:spcPts val="0"/>
              </a:spcAft>
              <a:buClr>
                <a:schemeClr val="dk1"/>
              </a:buClr>
              <a:buSzPts val="32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9"/>
          <p:cNvSpPr txBox="1"/>
          <p:nvPr>
            <p:ph idx="1" type="body"/>
          </p:nvPr>
        </p:nvSpPr>
        <p:spPr>
          <a:xfrm>
            <a:off x="558800" y="1346201"/>
            <a:ext cx="8102600" cy="1041399"/>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0F243E"/>
              </a:buClr>
              <a:buSzPts val="2400"/>
              <a:buNone/>
            </a:pPr>
            <a:r>
              <a:rPr lang="es-CL" sz="2400">
                <a:solidFill>
                  <a:srgbClr val="0F243E"/>
                </a:solidFill>
              </a:rPr>
              <a:t>La sentencia COMMIT finaliza la transacción actual y efectúa los cambios en la Base de Datos en “forma permanente”. </a:t>
            </a:r>
            <a:endParaRPr sz="2400">
              <a:solidFill>
                <a:srgbClr val="0F243E"/>
              </a:solidFill>
            </a:endParaRPr>
          </a:p>
        </p:txBody>
      </p:sp>
      <p:sp>
        <p:nvSpPr>
          <p:cNvPr id="178" name="Google Shape;178;p29"/>
          <p:cNvSpPr/>
          <p:nvPr/>
        </p:nvSpPr>
        <p:spPr>
          <a:xfrm>
            <a:off x="1269999" y="2387600"/>
            <a:ext cx="40473444" cy="46062"/>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79" name="Google Shape;179;p29"/>
          <p:cNvPicPr preferRelativeResize="0"/>
          <p:nvPr/>
        </p:nvPicPr>
        <p:blipFill rotWithShape="1">
          <a:blip r:embed="rId3">
            <a:alphaModFix/>
          </a:blip>
          <a:srcRect b="0" l="0" r="0" t="0"/>
          <a:stretch/>
        </p:blipFill>
        <p:spPr>
          <a:xfrm>
            <a:off x="1270000" y="2387600"/>
            <a:ext cx="6858000" cy="309172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30"/>
          <p:cNvSpPr txBox="1"/>
          <p:nvPr>
            <p:ph idx="1" type="body"/>
          </p:nvPr>
        </p:nvSpPr>
        <p:spPr>
          <a:xfrm>
            <a:off x="609600" y="1295400"/>
            <a:ext cx="2844800" cy="4525963"/>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rgbClr val="0F243E"/>
              </a:buClr>
              <a:buSzPts val="2400"/>
              <a:buNone/>
            </a:pPr>
            <a:r>
              <a:rPr lang="es-CL" sz="2400">
                <a:solidFill>
                  <a:srgbClr val="0F243E"/>
                </a:solidFill>
              </a:rPr>
              <a:t>En el bloque ejemplo, se confirma la eliminación de datos del cliente con rut 13564873-K de forma permanente. Desde aplicación de COMMIT, otras sesiones de usuarios, verán el cambio aplicado. </a:t>
            </a:r>
            <a:endParaRPr sz="2400">
              <a:solidFill>
                <a:srgbClr val="0F243E"/>
              </a:solidFill>
            </a:endParaRPr>
          </a:p>
        </p:txBody>
      </p:sp>
      <p:sp>
        <p:nvSpPr>
          <p:cNvPr id="185" name="Google Shape;185;p30"/>
          <p:cNvSpPr/>
          <p:nvPr/>
        </p:nvSpPr>
        <p:spPr>
          <a:xfrm>
            <a:off x="3759199" y="2235199"/>
            <a:ext cx="25127415"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86" name="Google Shape;186;p30"/>
          <p:cNvPicPr preferRelativeResize="0"/>
          <p:nvPr/>
        </p:nvPicPr>
        <p:blipFill rotWithShape="1">
          <a:blip r:embed="rId3">
            <a:alphaModFix/>
          </a:blip>
          <a:srcRect b="0" l="0" r="0" t="0"/>
          <a:stretch/>
        </p:blipFill>
        <p:spPr>
          <a:xfrm>
            <a:off x="3759199" y="2235200"/>
            <a:ext cx="4884313" cy="2819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31"/>
          <p:cNvSpPr txBox="1"/>
          <p:nvPr>
            <p:ph idx="1" type="body"/>
          </p:nvPr>
        </p:nvSpPr>
        <p:spPr>
          <a:xfrm>
            <a:off x="558800" y="2184400"/>
            <a:ext cx="8001000" cy="3205163"/>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rgbClr val="0F243E"/>
              </a:buClr>
              <a:buSzPts val="2400"/>
              <a:buNone/>
            </a:pPr>
            <a:r>
              <a:rPr lang="es-CL" sz="2400">
                <a:solidFill>
                  <a:srgbClr val="0F243E"/>
                </a:solidFill>
              </a:rPr>
              <a:t>PL/SQL no admite directamente el uso del lenguaje de definición de datos (DDL), como CREATE TABLE, ALTER TABLE o DROP TABLE. Estas sentencias pueden ejecutar a través de SQL Dinámico. Sin embargo, en el caso de encontrar su implementación en un bloque PL/SQL, se debe tener presente que las sentencias DDL, implican la aplicación de COMMIT</a:t>
            </a:r>
            <a:endParaRPr sz="2400">
              <a:solidFill>
                <a:srgbClr val="0F243E"/>
              </a:solidFill>
            </a:endParaRPr>
          </a:p>
          <a:p>
            <a:pPr indent="0" lvl="0" marL="0" rtl="0" algn="just">
              <a:spcBef>
                <a:spcPts val="480"/>
              </a:spcBef>
              <a:spcAft>
                <a:spcPts val="0"/>
              </a:spcAft>
              <a:buClr>
                <a:schemeClr val="dk1"/>
              </a:buClr>
              <a:buSzPts val="2400"/>
              <a:buNone/>
            </a:pPr>
            <a:r>
              <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2"/>
          <p:cNvSpPr txBox="1"/>
          <p:nvPr>
            <p:ph idx="1" type="body"/>
          </p:nvPr>
        </p:nvSpPr>
        <p:spPr>
          <a:xfrm>
            <a:off x="457200" y="1193800"/>
            <a:ext cx="3403600" cy="4932363"/>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rgbClr val="0F243E"/>
              </a:buClr>
              <a:buSzPts val="2400"/>
              <a:buNone/>
            </a:pPr>
            <a:r>
              <a:rPr lang="es-CL" sz="2400">
                <a:solidFill>
                  <a:srgbClr val="0F243E"/>
                </a:solidFill>
              </a:rPr>
              <a:t>En el bloque ejemplo, a pesar de no haber indicado la sentencia COMMIT, con la aplicación de la sentencia CREATE TABLE, se ejecuta COMMIT, lo que implica la eliminación de cliente con rut 13564873-K y actualización del producto con código 11 en forma permanente en la base de datos. </a:t>
            </a:r>
            <a:endParaRPr sz="2400">
              <a:solidFill>
                <a:srgbClr val="0F243E"/>
              </a:solidFill>
            </a:endParaRPr>
          </a:p>
          <a:p>
            <a:pPr indent="-139700" lvl="0" marL="342900" rtl="0" algn="l">
              <a:spcBef>
                <a:spcPts val="640"/>
              </a:spcBef>
              <a:spcAft>
                <a:spcPts val="0"/>
              </a:spcAft>
              <a:buClr>
                <a:schemeClr val="dk1"/>
              </a:buClr>
              <a:buSzPts val="3200"/>
              <a:buNone/>
            </a:pPr>
            <a:r>
              <a:t/>
            </a:r>
            <a:endParaRPr/>
          </a:p>
        </p:txBody>
      </p:sp>
      <p:sp>
        <p:nvSpPr>
          <p:cNvPr id="197" name="Google Shape;197;p32"/>
          <p:cNvSpPr/>
          <p:nvPr/>
        </p:nvSpPr>
        <p:spPr>
          <a:xfrm>
            <a:off x="4089399" y="1600199"/>
            <a:ext cx="26532592" cy="4700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98" name="Google Shape;198;p32"/>
          <p:cNvPicPr preferRelativeResize="0"/>
          <p:nvPr/>
        </p:nvPicPr>
        <p:blipFill rotWithShape="1">
          <a:blip r:embed="rId3">
            <a:alphaModFix/>
          </a:blip>
          <a:srcRect b="0" l="0" r="0" t="0"/>
          <a:stretch/>
        </p:blipFill>
        <p:spPr>
          <a:xfrm>
            <a:off x="4089400" y="1600200"/>
            <a:ext cx="4517876" cy="3962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33"/>
          <p:cNvSpPr txBox="1"/>
          <p:nvPr>
            <p:ph idx="1" type="body"/>
          </p:nvPr>
        </p:nvSpPr>
        <p:spPr>
          <a:xfrm>
            <a:off x="584200" y="1268247"/>
            <a:ext cx="8128000" cy="1271753"/>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rgbClr val="0F243E"/>
              </a:buClr>
              <a:buSzPts val="2400"/>
              <a:buNone/>
            </a:pPr>
            <a:r>
              <a:rPr lang="es-CL" sz="2400">
                <a:solidFill>
                  <a:srgbClr val="0F243E"/>
                </a:solidFill>
              </a:rPr>
              <a:t>La sentencia ROLLBACK finaliza la transacción actual y deshace todos los cambios realizados en la Base de Datos por la transacción actual. </a:t>
            </a:r>
            <a:endParaRPr sz="2400">
              <a:solidFill>
                <a:srgbClr val="0F243E"/>
              </a:solidFill>
            </a:endParaRPr>
          </a:p>
        </p:txBody>
      </p:sp>
      <p:sp>
        <p:nvSpPr>
          <p:cNvPr id="204" name="Google Shape;204;p33"/>
          <p:cNvSpPr/>
          <p:nvPr/>
        </p:nvSpPr>
        <p:spPr>
          <a:xfrm>
            <a:off x="584200" y="2133599"/>
            <a:ext cx="30879739" cy="47294"/>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05" name="Google Shape;205;p33"/>
          <p:cNvPicPr preferRelativeResize="0"/>
          <p:nvPr/>
        </p:nvPicPr>
        <p:blipFill rotWithShape="1">
          <a:blip r:embed="rId3">
            <a:alphaModFix/>
          </a:blip>
          <a:srcRect b="0" l="0" r="0" t="0"/>
          <a:stretch/>
        </p:blipFill>
        <p:spPr>
          <a:xfrm>
            <a:off x="1015999" y="2540000"/>
            <a:ext cx="7380779" cy="3327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